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6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997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0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2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748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0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501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98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02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216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72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8D944A-94E0-5D46-AE6C-3269D4E0D1C4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2024-07-20T20:27:30Z</dcterms:created>
  <dcterms:modified xsi:type="dcterms:W3CDTF">2024-07-20T20:39:24Z</dcterms:modified>
</cp:coreProperties>
</file>